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23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AA17-F77A-4A81-8712-826E9FB4F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2E5E17-00CA-43C3-9753-FDB7E49BB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7AA20-56BA-4F14-A2EE-D1B20DCDC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44847-1A46-4133-BBDC-C7D97B507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514CD-A89C-4FA7-9B81-0904BD69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01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877A4-A7B2-4B39-B869-2E1718DE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B3066-7909-4968-857F-20AA9B05C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BA444-87B1-4262-9C1B-5DFD9D924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486C6-7D99-491B-9D7A-7D96B023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9E81C-D785-46EA-8DA4-BCFD6CC12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0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5573-B9F1-42A7-A8B9-C720A5C7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E816B-A297-4EA2-9D0F-C702A7B14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CDAF6-DEDF-4FB4-9645-F73F04CC8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476FD-1F65-440B-ADF9-F8CDD9712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3E051-C230-4B07-8E50-9EFE9FB6A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0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F57C5-71DA-45F3-829E-377E42DB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E3997-E16C-4FFF-9440-8E38316E3C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A5DA4-92C3-469D-860B-E784AEE8E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895ABF-B80D-45F3-92BE-BECDB2A0E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04F604-88E7-4EC5-9A49-762C62E08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F5ECA-BC58-4253-ADE6-BABA9046E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1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A1EF4-A852-4B63-9B3E-29D99C1FA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2DCF0-C118-45ED-8E45-60844ED2E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51B9B9-2706-4E1E-832A-435DBDC3B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20D4FE-90F1-41EA-ACC5-D72F311B6A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23622B-510C-4311-AB7D-E30E6C526F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2023DE-80E8-4F0D-BE5D-B865A6EA5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8F9F-9D6C-44B5-A265-D06D1AC2D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9E5F18-0042-4638-AB59-4E05FDEA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32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89A4E-E761-497D-BD49-6119816C4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D2928F-0870-4A41-921F-6169D114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FAEE5C-670D-47C0-8739-E7E9169C7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2525-C6A3-4832-BD1E-8246576B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00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8005A3-F3F9-4976-9382-FE57BABBB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ABA85B-1FD6-4A84-A6AE-F9BCEC431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7FB1A-6521-4D06-ACB9-09F4A2E26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7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8C873-A52E-42CC-BEA8-7ACEF1DC0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1C09B-3867-48EF-A68F-08C2029A5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1818C-65F5-40D5-B844-C3F651469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0DD8C-50C8-4DD6-B73E-63E0A44CF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7F3140-DE13-49F3-B9AA-465DED8B3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E2B89-6171-4C10-A30F-B443982B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53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AF874-AFC6-4560-8362-BD27FE11F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3AA3C-9C23-44A6-A94B-008D2D7CF6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3FF6A-61A0-4758-BE22-6A3538D48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0E28F8-8FA8-44CD-8460-B23C8B3C3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AF98B-E45B-4054-ABA4-D5A94A68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24B271-0EB3-4C6F-B7BD-9CBBA44A6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4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EA6CF-2CD0-4566-988D-AD04F185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1765B-37F0-4C55-A6AB-FDAA317E0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5B064-195D-4E61-B83B-FAB47657C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5115F-C77F-4FBF-82DB-9F348D6A0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0FE3C-7261-4CD2-A982-9233151A2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9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AC0E18-30DE-44A5-972B-9122880DE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0C3390-3BE9-4814-9573-9D2B736E0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86F0F-219F-4A0B-BB8E-8D167C29A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71363-8B9E-476A-B328-EDDBBC01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17451-FF64-4DF2-9124-4A2F51CCB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5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D4CC70-45AE-4E06-AA37-9BB34CC9A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51CE2-ED50-4054-B792-C56EA8BE9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1B0CC-586F-443F-879C-F6AF0911AB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EA818-556E-4289-B297-2D7D7715E1FA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85FBD-4FC4-4690-BA33-70E3406E29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3C50F-E78D-4BB1-A52D-04265BAE1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63CCD-BDEE-4127-B664-99412CD52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55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E062B43-946B-4F83-8F07-2DBEB0ACF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25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E062B43-946B-4F83-8F07-2DBEB0ACF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40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Caitlin Navratil</dc:creator>
  <cp:lastModifiedBy>Elizabeth Delaney</cp:lastModifiedBy>
  <cp:revision>3</cp:revision>
  <dcterms:created xsi:type="dcterms:W3CDTF">2022-04-22T18:17:56Z</dcterms:created>
  <dcterms:modified xsi:type="dcterms:W3CDTF">2022-04-25T18:34:40Z</dcterms:modified>
</cp:coreProperties>
</file>